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"/>
  </p:notesMasterIdLst>
  <p:sldIdLst>
    <p:sldId id="260" r:id="rId2"/>
  </p:sldIdLst>
  <p:sldSz cx="18000663" cy="28800425"/>
  <p:notesSz cx="6858000" cy="9144000"/>
  <p:custDataLst>
    <p:tags r:id="rId4"/>
  </p:custDataLst>
  <p:defaultTextStyle>
    <a:defPPr>
      <a:defRPr lang="zh-CN"/>
    </a:defPPr>
    <a:lvl1pPr marL="0" algn="l" defTabSz="2246406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1pPr>
    <a:lvl2pPr marL="1123203" algn="l" defTabSz="2246406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2pPr>
    <a:lvl3pPr marL="2246406" algn="l" defTabSz="2246406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3pPr>
    <a:lvl4pPr marL="3369610" algn="l" defTabSz="2246406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4pPr>
    <a:lvl5pPr marL="4492813" algn="l" defTabSz="2246406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5pPr>
    <a:lvl6pPr marL="5616016" algn="l" defTabSz="2246406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6pPr>
    <a:lvl7pPr marL="6739219" algn="l" defTabSz="2246406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7pPr>
    <a:lvl8pPr marL="7862423" algn="l" defTabSz="2246406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8pPr>
    <a:lvl9pPr marL="8985626" algn="l" defTabSz="2246406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C8B4"/>
    <a:srgbClr val="82AAD2"/>
    <a:srgbClr val="3C4146"/>
    <a:srgbClr val="FFFFFF"/>
    <a:srgbClr val="FCFCFC"/>
    <a:srgbClr val="78828C"/>
    <a:srgbClr val="000000"/>
    <a:srgbClr val="44546A"/>
    <a:srgbClr val="727C85"/>
    <a:srgbClr val="666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44" autoAdjust="0"/>
    <p:restoredTop sz="94660"/>
  </p:normalViewPr>
  <p:slideViewPr>
    <p:cSldViewPr snapToGrid="0">
      <p:cViewPr>
        <p:scale>
          <a:sx n="49" d="100"/>
          <a:sy n="49" d="100"/>
        </p:scale>
        <p:origin x="316" y="-4496"/>
      </p:cViewPr>
      <p:guideLst>
        <p:guide orient="horz" pos="9071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B4D69-1EC8-4259-BBBE-36F0CFF5CC02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1143000"/>
            <a:ext cx="1930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32CAF-49F6-421F-9490-E47DD0DF80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954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246406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1pPr>
    <a:lvl2pPr marL="1123203" algn="l" defTabSz="2246406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2pPr>
    <a:lvl3pPr marL="2246406" algn="l" defTabSz="2246406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3pPr>
    <a:lvl4pPr marL="3369610" algn="l" defTabSz="2246406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4pPr>
    <a:lvl5pPr marL="4492813" algn="l" defTabSz="2246406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5pPr>
    <a:lvl6pPr marL="5616016" algn="l" defTabSz="2246406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6pPr>
    <a:lvl7pPr marL="6739219" algn="l" defTabSz="2246406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7pPr>
    <a:lvl8pPr marL="7862423" algn="l" defTabSz="2246406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8pPr>
    <a:lvl9pPr marL="8985626" algn="l" defTabSz="2246406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63800" y="1143000"/>
            <a:ext cx="1930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32CAF-49F6-421F-9490-E47DD0DF80A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55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713405"/>
            <a:ext cx="15300564" cy="1002681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5126892"/>
            <a:ext cx="13500497" cy="6953434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7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668F-848C-4CC0-8143-F2E483CC77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5470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533356"/>
            <a:ext cx="3881393" cy="2440702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533356"/>
            <a:ext cx="11419171" cy="2440702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668F-848C-4CC0-8143-F2E483CC77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6739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261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668F-848C-4CC0-8143-F2E483CC778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等腰三角形 6"/>
          <p:cNvSpPr/>
          <p:nvPr userDrawn="1"/>
        </p:nvSpPr>
        <p:spPr>
          <a:xfrm rot="16200000">
            <a:off x="13170369" y="-483036"/>
            <a:ext cx="3094811" cy="937969"/>
          </a:xfrm>
          <a:prstGeom prst="triangle">
            <a:avLst/>
          </a:prstGeom>
          <a:solidFill>
            <a:schemeClr val="bg2">
              <a:lumMod val="9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8" name="等腰三角形 7"/>
          <p:cNvSpPr/>
          <p:nvPr userDrawn="1"/>
        </p:nvSpPr>
        <p:spPr>
          <a:xfrm rot="5400000">
            <a:off x="14108336" y="-483036"/>
            <a:ext cx="3094811" cy="937969"/>
          </a:xfrm>
          <a:prstGeom prst="triangle">
            <a:avLst/>
          </a:prstGeom>
          <a:solidFill>
            <a:schemeClr val="bg1">
              <a:lumMod val="8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9" name="等腰三角形 8"/>
          <p:cNvSpPr/>
          <p:nvPr userDrawn="1"/>
        </p:nvSpPr>
        <p:spPr>
          <a:xfrm rot="16200000">
            <a:off x="15046305" y="-483036"/>
            <a:ext cx="3094811" cy="937969"/>
          </a:xfrm>
          <a:prstGeom prst="triangle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10" name="等腰三角形 9"/>
          <p:cNvSpPr/>
          <p:nvPr userDrawn="1"/>
        </p:nvSpPr>
        <p:spPr>
          <a:xfrm rot="5400000">
            <a:off x="15984273" y="-483036"/>
            <a:ext cx="3094811" cy="937969"/>
          </a:xfrm>
          <a:prstGeom prst="triangle">
            <a:avLst/>
          </a:pr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11" name="等腰三角形 10"/>
          <p:cNvSpPr/>
          <p:nvPr userDrawn="1"/>
        </p:nvSpPr>
        <p:spPr>
          <a:xfrm rot="5400000">
            <a:off x="13170369" y="1064371"/>
            <a:ext cx="3094811" cy="937969"/>
          </a:xfrm>
          <a:prstGeom prst="triangle">
            <a:avLst/>
          </a:pr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12" name="等腰三角形 11"/>
          <p:cNvSpPr/>
          <p:nvPr userDrawn="1"/>
        </p:nvSpPr>
        <p:spPr>
          <a:xfrm rot="16200000">
            <a:off x="14108336" y="1064371"/>
            <a:ext cx="3094811" cy="937969"/>
          </a:xfrm>
          <a:prstGeom prst="triangle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13" name="等腰三角形 12"/>
          <p:cNvSpPr/>
          <p:nvPr userDrawn="1"/>
        </p:nvSpPr>
        <p:spPr>
          <a:xfrm rot="5400000">
            <a:off x="15046305" y="1064371"/>
            <a:ext cx="3094811" cy="937969"/>
          </a:xfrm>
          <a:prstGeom prst="triangle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14" name="等腰三角形 13"/>
          <p:cNvSpPr/>
          <p:nvPr userDrawn="1"/>
        </p:nvSpPr>
        <p:spPr>
          <a:xfrm rot="16200000">
            <a:off x="15984273" y="1064371"/>
            <a:ext cx="3094811" cy="937969"/>
          </a:xfrm>
          <a:prstGeom prst="triangle">
            <a:avLst/>
          </a:prstGeom>
          <a:solidFill>
            <a:schemeClr val="bg1">
              <a:lumMod val="8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15" name="等腰三角形 14"/>
          <p:cNvSpPr/>
          <p:nvPr userDrawn="1"/>
        </p:nvSpPr>
        <p:spPr>
          <a:xfrm rot="16200000">
            <a:off x="15046305" y="2611775"/>
            <a:ext cx="3094811" cy="937969"/>
          </a:xfrm>
          <a:prstGeom prst="triangle">
            <a:avLst/>
          </a:pr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16" name="等腰三角形 15"/>
          <p:cNvSpPr/>
          <p:nvPr userDrawn="1"/>
        </p:nvSpPr>
        <p:spPr>
          <a:xfrm rot="5400000">
            <a:off x="15984273" y="2611775"/>
            <a:ext cx="3094811" cy="937969"/>
          </a:xfrm>
          <a:prstGeom prst="triangle">
            <a:avLst/>
          </a:prstGeom>
          <a:solidFill>
            <a:schemeClr val="bg2">
              <a:lumMod val="9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17" name="等腰三角形 16"/>
          <p:cNvSpPr/>
          <p:nvPr userDrawn="1"/>
        </p:nvSpPr>
        <p:spPr>
          <a:xfrm rot="5400000">
            <a:off x="15046305" y="4159178"/>
            <a:ext cx="3094811" cy="937969"/>
          </a:xfrm>
          <a:prstGeom prst="triangle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18" name="等腰三角形 17"/>
          <p:cNvSpPr/>
          <p:nvPr userDrawn="1"/>
        </p:nvSpPr>
        <p:spPr>
          <a:xfrm rot="16200000">
            <a:off x="15984273" y="4159178"/>
            <a:ext cx="3094811" cy="937969"/>
          </a:xfrm>
          <a:prstGeom prst="triangle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19" name="等腰三角形 18"/>
          <p:cNvSpPr/>
          <p:nvPr userDrawn="1"/>
        </p:nvSpPr>
        <p:spPr>
          <a:xfrm rot="16200000">
            <a:off x="15046305" y="5706582"/>
            <a:ext cx="3094811" cy="937969"/>
          </a:xfrm>
          <a:prstGeom prst="triangle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15984273" y="5706582"/>
            <a:ext cx="3094811" cy="937969"/>
          </a:xfrm>
          <a:prstGeom prst="triangle">
            <a:avLst/>
          </a:pr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21" name="等腰三角形 20"/>
          <p:cNvSpPr/>
          <p:nvPr userDrawn="1"/>
        </p:nvSpPr>
        <p:spPr>
          <a:xfrm rot="16200000">
            <a:off x="15984273" y="7253985"/>
            <a:ext cx="3094811" cy="937969"/>
          </a:xfrm>
          <a:prstGeom prst="triangle">
            <a:avLst/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22" name="等腰三角形 21"/>
          <p:cNvSpPr/>
          <p:nvPr userDrawn="1"/>
        </p:nvSpPr>
        <p:spPr>
          <a:xfrm rot="16200000">
            <a:off x="15984275" y="7253977"/>
            <a:ext cx="3094811" cy="937969"/>
          </a:xfrm>
          <a:prstGeom prst="triangle">
            <a:avLst/>
          </a:prstGeom>
          <a:solidFill>
            <a:schemeClr val="bg1">
              <a:lumMod val="8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23" name="等腰三角形 22"/>
          <p:cNvSpPr/>
          <p:nvPr userDrawn="1"/>
        </p:nvSpPr>
        <p:spPr>
          <a:xfrm rot="5400000">
            <a:off x="14108333" y="2611771"/>
            <a:ext cx="3094811" cy="937969"/>
          </a:xfrm>
          <a:prstGeom prst="triangle">
            <a:avLst/>
          </a:pr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24" name="等腰三角形 23"/>
          <p:cNvSpPr/>
          <p:nvPr userDrawn="1"/>
        </p:nvSpPr>
        <p:spPr>
          <a:xfrm rot="5400000">
            <a:off x="-714937" y="2575799"/>
            <a:ext cx="2051701" cy="621825"/>
          </a:xfrm>
          <a:prstGeom prst="triangle">
            <a:avLst/>
          </a:prstGeom>
          <a:solidFill>
            <a:srgbClr val="82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</p:spTree>
    <p:extLst>
      <p:ext uri="{BB962C8B-B14F-4D97-AF65-F5344CB8AC3E}">
        <p14:creationId xmlns:p14="http://schemas.microsoft.com/office/powerpoint/2010/main" val="22788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7180114"/>
            <a:ext cx="15525572" cy="11980175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9273626"/>
            <a:ext cx="15525572" cy="6300091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668F-848C-4CC0-8143-F2E483CC77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57515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7666780"/>
            <a:ext cx="7650282" cy="1827360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7666780"/>
            <a:ext cx="7650282" cy="1827360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668F-848C-4CC0-8143-F2E483CC77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26338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533362"/>
            <a:ext cx="15525572" cy="556675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7060106"/>
            <a:ext cx="7615123" cy="3460049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10520155"/>
            <a:ext cx="7615123" cy="1547356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7060106"/>
            <a:ext cx="7652626" cy="3460049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10520155"/>
            <a:ext cx="7652626" cy="1547356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668F-848C-4CC0-8143-F2E483CC77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736056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668F-848C-4CC0-8143-F2E483CC77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77856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668F-848C-4CC0-8143-F2E483CC77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60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920028"/>
            <a:ext cx="5805682" cy="672009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4146734"/>
            <a:ext cx="9112836" cy="20466969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8640127"/>
            <a:ext cx="5805682" cy="16006905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668F-848C-4CC0-8143-F2E483CC77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83578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920028"/>
            <a:ext cx="5805682" cy="672009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4146734"/>
            <a:ext cx="9112836" cy="20466969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8640127"/>
            <a:ext cx="5805682" cy="16006905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668F-848C-4CC0-8143-F2E483CC77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9041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533362"/>
            <a:ext cx="15525572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7666780"/>
            <a:ext cx="15525572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6693734"/>
            <a:ext cx="405014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6693734"/>
            <a:ext cx="607522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6693734"/>
            <a:ext cx="405014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F668F-848C-4CC0-8143-F2E483CC778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8000663" cy="288004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</p:spTree>
    <p:extLst>
      <p:ext uri="{BB962C8B-B14F-4D97-AF65-F5344CB8AC3E}">
        <p14:creationId xmlns:p14="http://schemas.microsoft.com/office/powerpoint/2010/main" val="84077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矩形 107"/>
          <p:cNvSpPr/>
          <p:nvPr/>
        </p:nvSpPr>
        <p:spPr>
          <a:xfrm>
            <a:off x="-37163" y="12015647"/>
            <a:ext cx="18122952" cy="151877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grpSp>
        <p:nvGrpSpPr>
          <p:cNvPr id="361" name="组合 360"/>
          <p:cNvGrpSpPr/>
          <p:nvPr/>
        </p:nvGrpSpPr>
        <p:grpSpPr>
          <a:xfrm>
            <a:off x="-15574" y="6201104"/>
            <a:ext cx="5627816" cy="5981776"/>
            <a:chOff x="-10549" y="3165604"/>
            <a:chExt cx="3811767" cy="4051507"/>
          </a:xfrm>
        </p:grpSpPr>
        <p:sp>
          <p:nvSpPr>
            <p:cNvPr id="362" name="等腰三角形 361"/>
            <p:cNvSpPr/>
            <p:nvPr/>
          </p:nvSpPr>
          <p:spPr>
            <a:xfrm rot="5400000">
              <a:off x="-61373" y="6530994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63" name="等腰三角形 362"/>
            <p:cNvSpPr/>
            <p:nvPr/>
          </p:nvSpPr>
          <p:spPr>
            <a:xfrm rot="5400000">
              <a:off x="1209216" y="6530994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64" name="等腰三角形 363"/>
            <p:cNvSpPr/>
            <p:nvPr/>
          </p:nvSpPr>
          <p:spPr>
            <a:xfrm rot="16200000">
              <a:off x="573922" y="6530994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65" name="等腰三角形 364"/>
            <p:cNvSpPr/>
            <p:nvPr/>
          </p:nvSpPr>
          <p:spPr>
            <a:xfrm rot="5400000">
              <a:off x="2479805" y="6530994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66" name="等腰三角形 365"/>
            <p:cNvSpPr/>
            <p:nvPr/>
          </p:nvSpPr>
          <p:spPr>
            <a:xfrm rot="16200000">
              <a:off x="1844511" y="6530994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67" name="等腰三角形 366"/>
            <p:cNvSpPr/>
            <p:nvPr/>
          </p:nvSpPr>
          <p:spPr>
            <a:xfrm rot="5400000">
              <a:off x="573922" y="6164196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68" name="等腰三角形 367"/>
            <p:cNvSpPr/>
            <p:nvPr/>
          </p:nvSpPr>
          <p:spPr>
            <a:xfrm rot="16200000">
              <a:off x="-61372" y="6164196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69" name="等腰三角形 368"/>
            <p:cNvSpPr/>
            <p:nvPr/>
          </p:nvSpPr>
          <p:spPr>
            <a:xfrm rot="5400000">
              <a:off x="1844511" y="6164196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70" name="等腰三角形 369"/>
            <p:cNvSpPr/>
            <p:nvPr/>
          </p:nvSpPr>
          <p:spPr>
            <a:xfrm rot="16200000">
              <a:off x="1209217" y="6164196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71" name="等腰三角形 370"/>
            <p:cNvSpPr/>
            <p:nvPr/>
          </p:nvSpPr>
          <p:spPr>
            <a:xfrm rot="5400000">
              <a:off x="3115100" y="6164196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72" name="等腰三角形 371"/>
            <p:cNvSpPr/>
            <p:nvPr/>
          </p:nvSpPr>
          <p:spPr>
            <a:xfrm rot="5400000">
              <a:off x="-61373" y="5794052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73" name="等腰三角形 372"/>
            <p:cNvSpPr/>
            <p:nvPr/>
          </p:nvSpPr>
          <p:spPr>
            <a:xfrm rot="5400000">
              <a:off x="1209216" y="5794053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74" name="等腰三角形 373"/>
            <p:cNvSpPr/>
            <p:nvPr/>
          </p:nvSpPr>
          <p:spPr>
            <a:xfrm rot="16200000">
              <a:off x="573922" y="5794052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75" name="等腰三角形 374"/>
            <p:cNvSpPr/>
            <p:nvPr/>
          </p:nvSpPr>
          <p:spPr>
            <a:xfrm rot="5400000">
              <a:off x="2479805" y="5794052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76" name="等腰三角形 375"/>
            <p:cNvSpPr/>
            <p:nvPr/>
          </p:nvSpPr>
          <p:spPr>
            <a:xfrm rot="16200000">
              <a:off x="1844511" y="5794052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77" name="等腰三角形 376"/>
            <p:cNvSpPr/>
            <p:nvPr/>
          </p:nvSpPr>
          <p:spPr>
            <a:xfrm rot="5400000">
              <a:off x="573922" y="5427254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78" name="等腰三角形 377"/>
            <p:cNvSpPr/>
            <p:nvPr/>
          </p:nvSpPr>
          <p:spPr>
            <a:xfrm rot="16200000">
              <a:off x="-61372" y="5427254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79" name="等腰三角形 378"/>
            <p:cNvSpPr/>
            <p:nvPr/>
          </p:nvSpPr>
          <p:spPr>
            <a:xfrm rot="16200000">
              <a:off x="1209217" y="5427254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80" name="等腰三角形 379"/>
            <p:cNvSpPr/>
            <p:nvPr/>
          </p:nvSpPr>
          <p:spPr>
            <a:xfrm rot="5400000">
              <a:off x="-61373" y="5057110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81" name="等腰三角形 380"/>
            <p:cNvSpPr/>
            <p:nvPr/>
          </p:nvSpPr>
          <p:spPr>
            <a:xfrm rot="5400000">
              <a:off x="1209216" y="5057110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82" name="等腰三角形 381"/>
            <p:cNvSpPr/>
            <p:nvPr/>
          </p:nvSpPr>
          <p:spPr>
            <a:xfrm rot="16200000">
              <a:off x="573922" y="5057110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83" name="等腰三角形 382"/>
            <p:cNvSpPr/>
            <p:nvPr/>
          </p:nvSpPr>
          <p:spPr>
            <a:xfrm rot="5400000">
              <a:off x="573922" y="4690312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84" name="等腰三角形 383"/>
            <p:cNvSpPr/>
            <p:nvPr/>
          </p:nvSpPr>
          <p:spPr>
            <a:xfrm rot="16200000">
              <a:off x="-61372" y="4690312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85" name="等腰三角形 384"/>
            <p:cNvSpPr/>
            <p:nvPr/>
          </p:nvSpPr>
          <p:spPr>
            <a:xfrm rot="16200000">
              <a:off x="1209217" y="4690312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86" name="等腰三角形 385"/>
            <p:cNvSpPr/>
            <p:nvPr/>
          </p:nvSpPr>
          <p:spPr>
            <a:xfrm rot="5400000">
              <a:off x="-61373" y="4320168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87" name="等腰三角形 386"/>
            <p:cNvSpPr/>
            <p:nvPr/>
          </p:nvSpPr>
          <p:spPr>
            <a:xfrm rot="16200000">
              <a:off x="573922" y="4320168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88" name="等腰三角形 387"/>
            <p:cNvSpPr/>
            <p:nvPr/>
          </p:nvSpPr>
          <p:spPr>
            <a:xfrm rot="16200000">
              <a:off x="-61372" y="3953370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89" name="等腰三角形 388"/>
            <p:cNvSpPr/>
            <p:nvPr/>
          </p:nvSpPr>
          <p:spPr>
            <a:xfrm rot="5400000">
              <a:off x="-61373" y="3583226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90" name="等腰三角形 389"/>
            <p:cNvSpPr/>
            <p:nvPr/>
          </p:nvSpPr>
          <p:spPr>
            <a:xfrm rot="16200000">
              <a:off x="-61372" y="3216428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</p:grpSp>
      <p:sp>
        <p:nvSpPr>
          <p:cNvPr id="517" name="矩形 516"/>
          <p:cNvSpPr/>
          <p:nvPr/>
        </p:nvSpPr>
        <p:spPr>
          <a:xfrm>
            <a:off x="-37163" y="5730011"/>
            <a:ext cx="18122952" cy="5911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529"/>
          </a:p>
        </p:txBody>
      </p:sp>
      <p:sp>
        <p:nvSpPr>
          <p:cNvPr id="439" name="矩形 438"/>
          <p:cNvSpPr/>
          <p:nvPr/>
        </p:nvSpPr>
        <p:spPr>
          <a:xfrm>
            <a:off x="922394" y="6016394"/>
            <a:ext cx="10512480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en-US" altLang="zh-CN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zh-CN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XXX</a:t>
            </a:r>
            <a:r>
              <a:rPr lang="zh-CN" altLang="en-US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（助理教授用</a:t>
            </a:r>
            <a:r>
              <a:rPr lang="en-US" altLang="zh-CN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zh-CN" altLang="en-US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en-US" altLang="zh-CN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zh-CN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en-US" altLang="zh-CN" sz="4000" dirty="0" smtClean="0">
                <a:solidFill>
                  <a:schemeClr val="bg1">
                    <a:lumMod val="95000"/>
                  </a:schemeClr>
                </a:solidFill>
              </a:rPr>
              <a:t>Title</a:t>
            </a:r>
            <a:endParaRPr lang="en-US" altLang="zh-CN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4000" dirty="0" smtClean="0">
                <a:solidFill>
                  <a:schemeClr val="bg1">
                    <a:lumMod val="95000"/>
                  </a:schemeClr>
                </a:solidFill>
              </a:rPr>
              <a:t>Department</a:t>
            </a:r>
            <a:endParaRPr lang="en-US" altLang="zh-CN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4000" dirty="0" smtClean="0">
                <a:solidFill>
                  <a:schemeClr val="bg1">
                    <a:lumMod val="95000"/>
                  </a:schemeClr>
                </a:solidFill>
              </a:rPr>
              <a:t>Institute</a:t>
            </a:r>
            <a:endParaRPr lang="en-US" altLang="zh-CN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4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201X</a:t>
            </a:r>
            <a:r>
              <a:rPr lang="zh-CN" altLang="en-US" sz="4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黑体 Std R" panose="020B0400000000000000" pitchFamily="34" charset="-122"/>
              </a:rPr>
              <a:t>年</a:t>
            </a:r>
            <a:r>
              <a:rPr lang="en-US" altLang="zh-CN" sz="4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r>
              <a:rPr lang="zh-CN" altLang="en-US" sz="4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黑体 Std R" panose="020B0400000000000000" pitchFamily="34" charset="-122"/>
              </a:rPr>
              <a:t>月</a:t>
            </a:r>
            <a:r>
              <a:rPr lang="en-US" altLang="zh-CN" sz="48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X</a:t>
            </a:r>
            <a:r>
              <a:rPr lang="zh-CN" altLang="en-US" sz="4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黑体 Std R" panose="020B0400000000000000" pitchFamily="34" charset="-122"/>
              </a:rPr>
              <a:t>日 星期</a:t>
            </a:r>
            <a:r>
              <a:rPr lang="en-US" altLang="zh-CN" sz="4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黑体 Std R" panose="020B0400000000000000" pitchFamily="34" charset="-122"/>
              </a:rPr>
              <a:t>X</a:t>
            </a:r>
            <a:r>
              <a:rPr lang="en-US" altLang="zh-CN" sz="4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XX:00am</a:t>
            </a:r>
            <a:endParaRPr lang="en-US" altLang="zh-CN" sz="4800" b="1" dirty="0" smtClean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lang="zh-CN" altLang="en-US" sz="48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黑体 Std R" panose="020B0400000000000000" pitchFamily="34" charset="-122"/>
              </a:rPr>
              <a:t>地点</a:t>
            </a:r>
            <a:endParaRPr lang="zh-CN" altLang="en-US" sz="48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othic Std B" panose="020B0800000000000000" pitchFamily="34" charset="-128"/>
              <a:ea typeface="Adobe 黑体 Std R" panose="020B0400000000000000" pitchFamily="34" charset="-122"/>
            </a:endParaRPr>
          </a:p>
        </p:txBody>
      </p:sp>
      <p:grpSp>
        <p:nvGrpSpPr>
          <p:cNvPr id="272" name="组合 271"/>
          <p:cNvGrpSpPr/>
          <p:nvPr/>
        </p:nvGrpSpPr>
        <p:grpSpPr>
          <a:xfrm>
            <a:off x="7743244" y="1267146"/>
            <a:ext cx="10317663" cy="6528268"/>
            <a:chOff x="5203760" y="-369459"/>
            <a:chExt cx="6988240" cy="4421651"/>
          </a:xfrm>
        </p:grpSpPr>
        <p:sp>
          <p:nvSpPr>
            <p:cNvPr id="273" name="等腰三角形 272"/>
            <p:cNvSpPr/>
            <p:nvPr/>
          </p:nvSpPr>
          <p:spPr>
            <a:xfrm rot="16200000">
              <a:off x="11505882" y="-318635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74" name="等腰三角形 273"/>
            <p:cNvSpPr/>
            <p:nvPr/>
          </p:nvSpPr>
          <p:spPr>
            <a:xfrm rot="16200000">
              <a:off x="10235292" y="-318635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76" name="等腰三角形 275"/>
            <p:cNvSpPr/>
            <p:nvPr/>
          </p:nvSpPr>
          <p:spPr>
            <a:xfrm rot="5400000">
              <a:off x="10870586" y="-318635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78" name="等腰三角形 277"/>
            <p:cNvSpPr/>
            <p:nvPr/>
          </p:nvSpPr>
          <p:spPr>
            <a:xfrm rot="16200000">
              <a:off x="8964703" y="-318635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86" name="等腰三角形 285"/>
            <p:cNvSpPr/>
            <p:nvPr/>
          </p:nvSpPr>
          <p:spPr>
            <a:xfrm rot="5400000">
              <a:off x="9599997" y="-318635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87" name="等腰三角形 286"/>
            <p:cNvSpPr/>
            <p:nvPr/>
          </p:nvSpPr>
          <p:spPr>
            <a:xfrm rot="16200000">
              <a:off x="7694114" y="-318635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88" name="等腰三角形 287"/>
            <p:cNvSpPr/>
            <p:nvPr/>
          </p:nvSpPr>
          <p:spPr>
            <a:xfrm rot="5400000">
              <a:off x="8329408" y="-318635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89" name="等腰三角形 288"/>
            <p:cNvSpPr/>
            <p:nvPr/>
          </p:nvSpPr>
          <p:spPr>
            <a:xfrm rot="16200000">
              <a:off x="6423525" y="-318635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90" name="等腰三角形 289"/>
            <p:cNvSpPr/>
            <p:nvPr/>
          </p:nvSpPr>
          <p:spPr>
            <a:xfrm rot="5400000">
              <a:off x="7058819" y="-318635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91" name="等腰三角形 290"/>
            <p:cNvSpPr/>
            <p:nvPr/>
          </p:nvSpPr>
          <p:spPr>
            <a:xfrm rot="16200000">
              <a:off x="10870587" y="51509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92" name="等腰三角形 291"/>
            <p:cNvSpPr/>
            <p:nvPr/>
          </p:nvSpPr>
          <p:spPr>
            <a:xfrm rot="5400000">
              <a:off x="11505881" y="51509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93" name="等腰三角形 292"/>
            <p:cNvSpPr/>
            <p:nvPr/>
          </p:nvSpPr>
          <p:spPr>
            <a:xfrm rot="16200000">
              <a:off x="9599998" y="51509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94" name="等腰三角形 293"/>
            <p:cNvSpPr/>
            <p:nvPr/>
          </p:nvSpPr>
          <p:spPr>
            <a:xfrm rot="16200000">
              <a:off x="8329409" y="51509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95" name="等腰三角形 294"/>
            <p:cNvSpPr/>
            <p:nvPr/>
          </p:nvSpPr>
          <p:spPr>
            <a:xfrm rot="5400000">
              <a:off x="8964703" y="51509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96" name="等腰三角形 295"/>
            <p:cNvSpPr/>
            <p:nvPr/>
          </p:nvSpPr>
          <p:spPr>
            <a:xfrm rot="16200000">
              <a:off x="7058820" y="51509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97" name="等腰三角形 296"/>
            <p:cNvSpPr/>
            <p:nvPr/>
          </p:nvSpPr>
          <p:spPr>
            <a:xfrm rot="5400000">
              <a:off x="7694114" y="51509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98" name="等腰三角形 297"/>
            <p:cNvSpPr/>
            <p:nvPr/>
          </p:nvSpPr>
          <p:spPr>
            <a:xfrm rot="16200000">
              <a:off x="11505882" y="418307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299" name="等腰三角形 298"/>
            <p:cNvSpPr/>
            <p:nvPr/>
          </p:nvSpPr>
          <p:spPr>
            <a:xfrm rot="16200000">
              <a:off x="10235292" y="418307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00" name="等腰三角形 299"/>
            <p:cNvSpPr/>
            <p:nvPr/>
          </p:nvSpPr>
          <p:spPr>
            <a:xfrm rot="5400000">
              <a:off x="10870586" y="418307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01" name="等腰三角形 300"/>
            <p:cNvSpPr/>
            <p:nvPr/>
          </p:nvSpPr>
          <p:spPr>
            <a:xfrm rot="16200000">
              <a:off x="8964703" y="418307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02" name="等腰三角形 301"/>
            <p:cNvSpPr/>
            <p:nvPr/>
          </p:nvSpPr>
          <p:spPr>
            <a:xfrm rot="5400000">
              <a:off x="9599997" y="418307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03" name="等腰三角形 302"/>
            <p:cNvSpPr/>
            <p:nvPr/>
          </p:nvSpPr>
          <p:spPr>
            <a:xfrm rot="16200000">
              <a:off x="7694114" y="418307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04" name="等腰三角形 303"/>
            <p:cNvSpPr/>
            <p:nvPr/>
          </p:nvSpPr>
          <p:spPr>
            <a:xfrm rot="16200000">
              <a:off x="6423525" y="418307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05" name="等腰三角形 304"/>
            <p:cNvSpPr/>
            <p:nvPr/>
          </p:nvSpPr>
          <p:spPr>
            <a:xfrm rot="5400000">
              <a:off x="7058819" y="418307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06" name="等腰三角形 305"/>
            <p:cNvSpPr/>
            <p:nvPr/>
          </p:nvSpPr>
          <p:spPr>
            <a:xfrm rot="5400000">
              <a:off x="11505881" y="788451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07" name="等腰三角形 306"/>
            <p:cNvSpPr/>
            <p:nvPr/>
          </p:nvSpPr>
          <p:spPr>
            <a:xfrm rot="16200000">
              <a:off x="9599998" y="788451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08" name="等腰三角形 307"/>
            <p:cNvSpPr/>
            <p:nvPr/>
          </p:nvSpPr>
          <p:spPr>
            <a:xfrm rot="5400000">
              <a:off x="10235292" y="788451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09" name="等腰三角形 308"/>
            <p:cNvSpPr/>
            <p:nvPr/>
          </p:nvSpPr>
          <p:spPr>
            <a:xfrm rot="16200000">
              <a:off x="8329409" y="788451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10" name="等腰三角形 309"/>
            <p:cNvSpPr/>
            <p:nvPr/>
          </p:nvSpPr>
          <p:spPr>
            <a:xfrm rot="5400000">
              <a:off x="8964703" y="788451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11" name="等腰三角形 310"/>
            <p:cNvSpPr/>
            <p:nvPr/>
          </p:nvSpPr>
          <p:spPr>
            <a:xfrm rot="16200000">
              <a:off x="7058820" y="788451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12" name="等腰三角形 311"/>
            <p:cNvSpPr/>
            <p:nvPr/>
          </p:nvSpPr>
          <p:spPr>
            <a:xfrm rot="5400000">
              <a:off x="7694114" y="788451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13" name="等腰三角形 312"/>
            <p:cNvSpPr/>
            <p:nvPr/>
          </p:nvSpPr>
          <p:spPr>
            <a:xfrm rot="5400000">
              <a:off x="6423525" y="788451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14" name="等腰三角形 313"/>
            <p:cNvSpPr/>
            <p:nvPr/>
          </p:nvSpPr>
          <p:spPr>
            <a:xfrm rot="16200000">
              <a:off x="11505882" y="1155249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15" name="等腰三角形 314"/>
            <p:cNvSpPr/>
            <p:nvPr/>
          </p:nvSpPr>
          <p:spPr>
            <a:xfrm rot="16200000">
              <a:off x="10235292" y="1155249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16" name="等腰三角形 315"/>
            <p:cNvSpPr/>
            <p:nvPr/>
          </p:nvSpPr>
          <p:spPr>
            <a:xfrm rot="5400000">
              <a:off x="10870586" y="1155249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17" name="等腰三角形 316"/>
            <p:cNvSpPr/>
            <p:nvPr/>
          </p:nvSpPr>
          <p:spPr>
            <a:xfrm rot="16200000">
              <a:off x="8964703" y="1155249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18" name="等腰三角形 317"/>
            <p:cNvSpPr/>
            <p:nvPr/>
          </p:nvSpPr>
          <p:spPr>
            <a:xfrm rot="5400000">
              <a:off x="9599997" y="1155249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19" name="等腰三角形 318"/>
            <p:cNvSpPr/>
            <p:nvPr/>
          </p:nvSpPr>
          <p:spPr>
            <a:xfrm rot="16200000">
              <a:off x="7694114" y="1155249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21" name="等腰三角形 320"/>
            <p:cNvSpPr/>
            <p:nvPr/>
          </p:nvSpPr>
          <p:spPr>
            <a:xfrm rot="5400000">
              <a:off x="8329408" y="1155249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24" name="等腰三角形 323"/>
            <p:cNvSpPr/>
            <p:nvPr/>
          </p:nvSpPr>
          <p:spPr>
            <a:xfrm rot="16200000">
              <a:off x="6423525" y="1155249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25" name="等腰三角形 324"/>
            <p:cNvSpPr/>
            <p:nvPr/>
          </p:nvSpPr>
          <p:spPr>
            <a:xfrm rot="16200000">
              <a:off x="5152936" y="1155249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26" name="等腰三角形 325"/>
            <p:cNvSpPr/>
            <p:nvPr/>
          </p:nvSpPr>
          <p:spPr>
            <a:xfrm rot="16200000">
              <a:off x="10870587" y="1525393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27" name="等腰三角形 326"/>
            <p:cNvSpPr/>
            <p:nvPr/>
          </p:nvSpPr>
          <p:spPr>
            <a:xfrm rot="16200000">
              <a:off x="9599998" y="1525393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28" name="等腰三角形 327"/>
            <p:cNvSpPr/>
            <p:nvPr/>
          </p:nvSpPr>
          <p:spPr>
            <a:xfrm rot="5400000">
              <a:off x="10235292" y="1525393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29" name="等腰三角形 328"/>
            <p:cNvSpPr/>
            <p:nvPr/>
          </p:nvSpPr>
          <p:spPr>
            <a:xfrm rot="16200000">
              <a:off x="8329409" y="1525393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30" name="等腰三角形 329"/>
            <p:cNvSpPr/>
            <p:nvPr/>
          </p:nvSpPr>
          <p:spPr>
            <a:xfrm rot="5400000">
              <a:off x="8964703" y="1525393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31" name="等腰三角形 330"/>
            <p:cNvSpPr/>
            <p:nvPr/>
          </p:nvSpPr>
          <p:spPr>
            <a:xfrm rot="16200000">
              <a:off x="7058820" y="1525393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32" name="等腰三角形 331"/>
            <p:cNvSpPr/>
            <p:nvPr/>
          </p:nvSpPr>
          <p:spPr>
            <a:xfrm rot="5400000">
              <a:off x="7694114" y="1525393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33" name="等腰三角形 332"/>
            <p:cNvSpPr/>
            <p:nvPr/>
          </p:nvSpPr>
          <p:spPr>
            <a:xfrm rot="16200000">
              <a:off x="11505882" y="1892191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34" name="等腰三角形 333"/>
            <p:cNvSpPr/>
            <p:nvPr/>
          </p:nvSpPr>
          <p:spPr>
            <a:xfrm rot="16200000">
              <a:off x="10235292" y="1892191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35" name="等腰三角形 334"/>
            <p:cNvSpPr/>
            <p:nvPr/>
          </p:nvSpPr>
          <p:spPr>
            <a:xfrm rot="5400000">
              <a:off x="10870586" y="1892191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36" name="等腰三角形 335"/>
            <p:cNvSpPr/>
            <p:nvPr/>
          </p:nvSpPr>
          <p:spPr>
            <a:xfrm rot="16200000">
              <a:off x="8964703" y="1892191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37" name="等腰三角形 336"/>
            <p:cNvSpPr/>
            <p:nvPr/>
          </p:nvSpPr>
          <p:spPr>
            <a:xfrm rot="5400000">
              <a:off x="9599997" y="1892191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40" name="等腰三角形 339"/>
            <p:cNvSpPr/>
            <p:nvPr/>
          </p:nvSpPr>
          <p:spPr>
            <a:xfrm rot="5400000">
              <a:off x="8329408" y="1892191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42" name="等腰三角形 341"/>
            <p:cNvSpPr/>
            <p:nvPr/>
          </p:nvSpPr>
          <p:spPr>
            <a:xfrm rot="16200000">
              <a:off x="10870587" y="2262335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43" name="等腰三角形 342"/>
            <p:cNvSpPr/>
            <p:nvPr/>
          </p:nvSpPr>
          <p:spPr>
            <a:xfrm rot="5400000">
              <a:off x="11505881" y="2262335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44" name="等腰三角形 343"/>
            <p:cNvSpPr/>
            <p:nvPr/>
          </p:nvSpPr>
          <p:spPr>
            <a:xfrm rot="16200000">
              <a:off x="9599998" y="2262335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45" name="等腰三角形 344"/>
            <p:cNvSpPr/>
            <p:nvPr/>
          </p:nvSpPr>
          <p:spPr>
            <a:xfrm rot="5400000">
              <a:off x="10235292" y="2262335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46" name="等腰三角形 345"/>
            <p:cNvSpPr/>
            <p:nvPr/>
          </p:nvSpPr>
          <p:spPr>
            <a:xfrm rot="16200000">
              <a:off x="8329409" y="2262335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47" name="等腰三角形 346"/>
            <p:cNvSpPr/>
            <p:nvPr/>
          </p:nvSpPr>
          <p:spPr>
            <a:xfrm rot="5400000">
              <a:off x="8964703" y="2262335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48" name="等腰三角形 347"/>
            <p:cNvSpPr/>
            <p:nvPr/>
          </p:nvSpPr>
          <p:spPr>
            <a:xfrm rot="16200000">
              <a:off x="11505882" y="2629133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49" name="等腰三角形 348"/>
            <p:cNvSpPr/>
            <p:nvPr/>
          </p:nvSpPr>
          <p:spPr>
            <a:xfrm rot="16200000">
              <a:off x="10235292" y="2629133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50" name="等腰三角形 349"/>
            <p:cNvSpPr/>
            <p:nvPr/>
          </p:nvSpPr>
          <p:spPr>
            <a:xfrm rot="5400000">
              <a:off x="10870586" y="2629133"/>
              <a:ext cx="736941" cy="635294"/>
            </a:xfrm>
            <a:prstGeom prst="triangle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51" name="等腰三角形 350"/>
            <p:cNvSpPr/>
            <p:nvPr/>
          </p:nvSpPr>
          <p:spPr>
            <a:xfrm rot="5400000">
              <a:off x="9599997" y="2629133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52" name="等腰三角形 351"/>
            <p:cNvSpPr/>
            <p:nvPr/>
          </p:nvSpPr>
          <p:spPr>
            <a:xfrm rot="16200000">
              <a:off x="9599998" y="2999277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53" name="等腰三角形 352"/>
            <p:cNvSpPr/>
            <p:nvPr/>
          </p:nvSpPr>
          <p:spPr>
            <a:xfrm rot="5400000">
              <a:off x="10235292" y="2999277"/>
              <a:ext cx="736941" cy="635294"/>
            </a:xfrm>
            <a:prstGeom prst="triangle">
              <a:avLst/>
            </a:prstGeom>
            <a:solidFill>
              <a:srgbClr val="000000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54" name="等腰三角形 353"/>
            <p:cNvSpPr/>
            <p:nvPr/>
          </p:nvSpPr>
          <p:spPr>
            <a:xfrm rot="16200000">
              <a:off x="11505882" y="3366075"/>
              <a:ext cx="736941" cy="635294"/>
            </a:xfrm>
            <a:prstGeom prst="triangle">
              <a:avLst/>
            </a:prstGeom>
            <a:solidFill>
              <a:srgbClr val="000000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59" name="等腰三角形 358"/>
            <p:cNvSpPr/>
            <p:nvPr/>
          </p:nvSpPr>
          <p:spPr>
            <a:xfrm rot="5400000">
              <a:off x="10870586" y="3366075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  <p:sp>
          <p:nvSpPr>
            <p:cNvPr id="360" name="等腰三角形 359"/>
            <p:cNvSpPr/>
            <p:nvPr/>
          </p:nvSpPr>
          <p:spPr>
            <a:xfrm rot="5400000">
              <a:off x="9599997" y="3366075"/>
              <a:ext cx="736941" cy="63529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529"/>
            </a:p>
          </p:txBody>
        </p:sp>
      </p:grpSp>
      <p:sp>
        <p:nvSpPr>
          <p:cNvPr id="117" name="矩形 116"/>
          <p:cNvSpPr/>
          <p:nvPr/>
        </p:nvSpPr>
        <p:spPr>
          <a:xfrm>
            <a:off x="362887" y="19301721"/>
            <a:ext cx="172202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ln/>
                <a:solidFill>
                  <a:schemeClr val="accent2"/>
                </a:solidFill>
              </a:rPr>
              <a:t>Biography: </a:t>
            </a:r>
            <a:r>
              <a:rPr lang="zh-CN" altLang="en-US" sz="3400" dirty="0" smtClean="0"/>
              <a:t>字体：</a:t>
            </a:r>
            <a:r>
              <a:rPr lang="en-US" altLang="zh-CN" sz="3400" dirty="0" smtClean="0"/>
              <a:t>Cambria</a:t>
            </a:r>
            <a:r>
              <a:rPr lang="zh-CN" altLang="en-US" sz="3400" dirty="0" smtClean="0"/>
              <a:t>，</a:t>
            </a:r>
            <a:r>
              <a:rPr lang="zh-CN" altLang="en-US" sz="3400" dirty="0"/>
              <a:t>比</a:t>
            </a:r>
            <a:r>
              <a:rPr lang="en-US" altLang="zh-CN" sz="3400" dirty="0"/>
              <a:t>Abstract</a:t>
            </a:r>
            <a:r>
              <a:rPr lang="zh-CN" altLang="en-US" sz="3400" dirty="0"/>
              <a:t>小一</a:t>
            </a:r>
            <a:r>
              <a:rPr lang="zh-CN" altLang="en-US" sz="3400" dirty="0" smtClean="0"/>
              <a:t>号</a:t>
            </a:r>
            <a:endParaRPr lang="en-US" altLang="zh-CN" sz="3400" dirty="0"/>
          </a:p>
        </p:txBody>
      </p:sp>
      <p:sp>
        <p:nvSpPr>
          <p:cNvPr id="435" name="矩形 434"/>
          <p:cNvSpPr/>
          <p:nvPr/>
        </p:nvSpPr>
        <p:spPr>
          <a:xfrm>
            <a:off x="362887" y="2906046"/>
            <a:ext cx="17637777" cy="132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72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Title</a:t>
            </a:r>
            <a:r>
              <a:rPr lang="zh-CN" altLang="en-US" sz="72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（一般用</a:t>
            </a:r>
            <a:r>
              <a:rPr lang="zh-CN" altLang="en-US" sz="72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不</a:t>
            </a:r>
            <a:r>
              <a:rPr lang="zh-CN" altLang="en-US" sz="72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小于</a:t>
            </a:r>
            <a:r>
              <a:rPr lang="en-US" altLang="zh-CN" sz="72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72</a:t>
            </a:r>
            <a:r>
              <a:rPr lang="zh-CN" altLang="en-US" sz="72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号）</a:t>
            </a:r>
            <a:endParaRPr lang="zh-CN" altLang="en-US" sz="7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362887" y="12281419"/>
            <a:ext cx="172202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ln/>
                <a:solidFill>
                  <a:schemeClr val="accent2"/>
                </a:solidFill>
              </a:rPr>
              <a:t>Abstract: </a:t>
            </a:r>
            <a:r>
              <a:rPr lang="zh-CN" altLang="en-US" sz="3400" dirty="0" smtClean="0"/>
              <a:t>字体：</a:t>
            </a:r>
            <a:r>
              <a:rPr lang="en-US" altLang="zh-CN" sz="3400" dirty="0" smtClean="0"/>
              <a:t>C</a:t>
            </a:r>
            <a:r>
              <a:rPr lang="en-US" sz="3400" dirty="0" smtClean="0"/>
              <a:t>ambria</a:t>
            </a:r>
            <a:r>
              <a:rPr lang="zh-CN" altLang="en-US" sz="3400" dirty="0" smtClean="0"/>
              <a:t>，字号：比</a:t>
            </a:r>
            <a:r>
              <a:rPr lang="en-US" altLang="zh-CN" sz="3400" dirty="0" smtClean="0"/>
              <a:t>Abstract</a:t>
            </a:r>
            <a:r>
              <a:rPr lang="zh-CN" altLang="en-US" sz="3400" dirty="0" smtClean="0"/>
              <a:t>小一号</a:t>
            </a:r>
            <a:endParaRPr lang="en-US" sz="3400" dirty="0"/>
          </a:p>
        </p:txBody>
      </p:sp>
      <p:sp>
        <p:nvSpPr>
          <p:cNvPr id="3" name="矩形 2"/>
          <p:cNvSpPr/>
          <p:nvPr/>
        </p:nvSpPr>
        <p:spPr>
          <a:xfrm>
            <a:off x="11335251" y="1078053"/>
            <a:ext cx="6725653" cy="1200329"/>
          </a:xfrm>
          <a:prstGeom prst="rect">
            <a:avLst/>
          </a:prstGeom>
          <a:gradFill flip="none" rotWithShape="1">
            <a:gsLst>
              <a:gs pos="33000">
                <a:srgbClr val="FFFFFF">
                  <a:alpha val="5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zh-CN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学术报告</a:t>
            </a:r>
            <a:endParaRPr lang="zh-CN" alt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r="11700"/>
          <a:stretch/>
        </p:blipFill>
        <p:spPr>
          <a:xfrm>
            <a:off x="13898879" y="6406271"/>
            <a:ext cx="3389774" cy="43758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1499" y="26834764"/>
            <a:ext cx="1268816" cy="126881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273441" y="27344896"/>
            <a:ext cx="56732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http://cfcs.pku.edu.cn/</a:t>
            </a:r>
            <a:endParaRPr lang="en-US" sz="4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6" r="11558"/>
          <a:stretch/>
        </p:blipFill>
        <p:spPr>
          <a:xfrm>
            <a:off x="-48341" y="733132"/>
            <a:ext cx="11834949" cy="18831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1189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:blinds dir="vert"/>
      </p:transition>
    </mc:Choice>
    <mc:Fallback xmlns=""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435" grpId="0"/>
      <p:bldP spid="1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7908752-51ED-4693-8200-80F166DB627D"/>
  <p:tag name="ISPRING_SCORM_RATE_SLIDES" val="1"/>
  <p:tag name="ISPRING_SCORM_PASSING_SCORE" val="100.0000000000"/>
  <p:tag name="ISPRINGONLINEFOLDERID" val="0"/>
  <p:tag name="ISPRINGONLINEFOLDERPATH" val="Content List"/>
  <p:tag name="ISPRINGCLOUDFOLDERID" val="0"/>
  <p:tag name="ISPRINGCLOUDFOLDERPATH" val="Content List"/>
  <p:tag name="ISPRING_RESOURCE_PATHS_HASH_PRESENTER" val="67c016f7dfeaa9e2c8ef0af249d662f104448"/>
  <p:tag name="ISPRING_PLAYERS_CUSTOMIZATION" val="UEsDBBQAAgAIACqGsUg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qhrFI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CqGsUi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KoaxSC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KoaxSG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KoaxSD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KoaxSJ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oaxSL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K4axSAXZichKDQAA1SEAABcAAAB1bml2ZXJzYWwvdW5pdmVyc2FsLnBuZ+2a+VdS6/rAqdNpVvNU15xLvXmuOZQnp+NAmROna6UNZk61zLxhgqhoKGLTdUiJopaWiZ6sk+KAqZm6EbBDSR5E6jig4lBxFAXBgRAVkbupzr1r3fVd3z/gLn5gb57ns9/9Ps+73+d5n/1C7rEj/jobjTZCIBAdWIBPMASyBgaBfINcvxbU7Gq6MQGeViUF+3tDKF0mk6CwJvZg4EEIpI6wafnct6C8ISEgNAkC0WVqPqtYyIrzYDs4zOfgicuRkuGjebbyAdYHWdHc6rnV9Trn9ev1U78jntz8/fe7cy7o5+8MWPOuevNPOectLV79c+3W9Tt8bm8pM1Zf+Vn69/0bVNjpLpn7IulHxafSBxc9jydtD/9UTKmUUkRSt4hSSmVL3YMsLlSNla0op5EjGYrhmqZRnDFo0lknP1nFSpDpeTOEH1EPuvyMZKjR1lRm558zhnmpPnWneIOKK41V9vV4qyjsrK/7KlBuQwdl/OFner0bvwaUmu0rCUML4ij14K1/ixN+4DdIuIvFBvB0IMdKI+0iao43AlaDxy1aoAVaoAVaoAVaoAVaoAVaoAVaoAVaoAVaoAVa8L8HUAJz9QJLs2X6HtgK02i8rTRbiuvvaPYOd/p8p9lu3PL/g4/hd/5o4HrxWz/9fvihdSk2UfbGknAJtywwH0WJUL2CKlYooSlMF7yyDzmSJXlhXnszbXmsiaGSBPFbnOI5P4xPI5SVFazM3yTLjy07/M0znmNmXq7jr0svr2SFEahhZpqmYppihBrNGGLkDHbVxIgLMKe6wxvjFw71JKW9mTMXTwTMDSVxG/VmjoSALUryljhIXEMvPgxQryhdpulKaTxP/UEvs99j9tXWMK6Xcipe4EZqGkkTjwOZi2OFSEMXqIPTsAfiFHfgvlRAgNJjhppX3grl1bw3MUMs+qRZxqd3JDYmKInGyFc/mbJbC2nzkscsGn3TMdP5A/c527PqIoDh/VzCZ4/s+jgRkHhy0wlPKQJjX+bszJjFIy+5eFBnD6eOZijieSfPksVx11ux4rDRwUj7csF++HCICRm9wjRfmbnwPXnLvpK8OdI0VtjZdlLWG8MJ68aj5EDFzDFBO1fWSpI6JRoq6uKAM32AKs2Ot4ChsxNFnm9FLyQam6rpAelTdaxBLiHudztl9cPYQJEbvdMhkHDLavg6YAOMudUOVlTje4FqfBeiKDT+bKrxs0ZhW+u5M03oNxIUqnFE+P5YetCJHeTSwl2Prp32DJEn/bNmthj/xvFpFY/Z31BRxmzlsVwYixzn55tjaX5d6eaNmwXCiO5eRwJPRrboCKlbN0ie/8s3kPfwSs9bVC4+rvuzIfGiFmmBysOHmGSU/VcTIye4ZfrIW888Txj9R3mxbSn15gZ0S36IXNbPfuzdnrNtu3H7/phWM5sDtoqN5MzpNAQ3DV+s8BIJ00jSh4hXxEWAPX9y6mrKTdprCKS5SBS+fTi23UlUkNnHaXButEsIFVrrw+z/celZiuCCPFC1HIgrd+5kjWwsjlQM4QPqN6+Vyxz339un2otoeIiLuuEqdkp8p3RNBjII0xaAQvC3ZIUOpE0enB1ZvehhdXj4x/toWXWQaUq3nbrOh7jJyLh6uHkg0RJ9yrjdKXLnIhzNHeYZwgC+g0XHB0C5FvI+LVSW+5P7l3YnVQ8ECFOTQ1YtP9e9HMQbi7bcbHhKPhAsvDbR5fvyYu+uH5LuF3FhwTzCIfhv2CPE0ECobsjfBNhd6OHmmnM8N1gKzc8+zTz7iDUYxgm9tNl2Y4nwlZO4jwmOK2cEK+OkeJqI4vKs2B/eogze2XF9Tb+D2VwplpefjGOmF+9NOo1oTTRqLNnzl3zh05I8fW8b7x5ZsH7cjWr9QFHiqxuYEoDk5nXi/n1haNbNATrvDUb6OLKQ5VHgbkdsnfttj0ROxVl/GZAEEaPicrmo77WmZ/ulQgdf4qZKna66WUzB2CNdpmvnhYujEhQGHsH7YBvjc2cf5ddXO0LSkfli4damW1ccnz4spervFy0BQ9t3ijDTFAchjQBw9CN1MbZUb44veprV0OPQyFCrpmPpCi5A/9rpHagiLOqtnUoUwgDc6F57uAKcgjoaj1tkRyFws3lRUzTS3LKMO9qKX8KUlPfE9zYD4bf45WEGDYiSDFFdj2MXD886zQ5SU8YqMlPh2BrGEiaS8AuiiVLLVck8DgtDDZi+XUctiBBrHs3cXZ43I+NC1erUFQnDYJx9JHUUAqmOIuWVKbGXKxqy9DeKkkShTD6SQVOkiA63GUG9xPaKy4vvr+u94BEgqHxERieAmTdkmtjYhHfy8A7O1EftIQcqHxVgbJHf3jVqX+p36lH17heiR2R3c6zaOkC3z/GeFSPoU5/9BWiyLndJLDO6Z6/z0OHXdxYBfdi4jmKjUSluaXJ+Sd8Ffh8ZO8nNXJGlFGEc8EVNWRv/KnueLerrAB9K6b6eOby466ZVNDa28zg74tF5n7KYzUbiVB7gTkiLTxafN7izxrVFqnKdMmpfkNZ3D7tAIOIUw0zO06yxtUv91Mc4qQUMI2nkgb4kHGNSdFR1qa9NfPxuT+oy3XyajlwY9lB2Mk+Py3yIjn2C+7gWXTbZAkZzBtD1eQGri8MVOJMUnWhs6sCk1BhyBS32MjCryhq8X4uXO370lyweEwjxC4NvHNgX2yXJTJO17SPWAuxuSwtbvZduJ77cvecY+wyhpqB2ftl1D9E2O2Zix7mKLAz33gDYz2Rfh71Fh26mkj/qfNRT3jP/7b4qMTzcRS+B+l8u9WXYe/SFMl0nJ/pzzK8+zrq5Du1FHPQrRpZTavGqgdbCNzl70KGyvmPZj/NnWV8Hz0iEIoxRxjz2EDvZofCWcX6RXgN5VtZ80Cp3LGGiOW+ioPz4qieR1dCFl3rOUOUA15kAXVmwM8MtfOB4KoYaSH62V1Vg+ngWt0NA/Tpx+JYEj99xzh5+OrISK8s1m6MtcVP6jtdeOq7veYY8lOn1aNK158Kiwdlb72ruhrpwvZzyx3YIg8iZvL19nAWFR1T56sM6lns5wmjD9iXaVEBwLR5BmrIg2mLnOqwfmqsm/Plbgh16GjxUn7r5F+GDReVUu/eMzzacPuISlaLJRmeHIzPkvfMNH/bB+xuv0vOtYkx2NyyLnbMvTXDTnxSj1//2CEA7iscHyrPqTGQlO51MtsLgekVG8EE3XfwhfNZxX+LXqXP+0fy2FnA5Hdz7O/liXIn0xRW1aIRACvqDtZdgrDYrJEnpqyCnGWAVUK8Cg8UoJf7n1DvnTWyOM9evc0rO5tsi06cOBjMTkfei0eJoMFcf1ZFFU+JH99ladrTmH/K9fQbaaP+TKlyWP0Zp24+gFlsQe+LKwsyVOVZ3wdU6Ln0Hx/HGlIw2nYGUfcxzQKzMFTISXrfO/LqJz6x0DVNdE484sCZGCLHkqNuPT6QK/swhSxnzA7FCr9mLZLwsoq7MaytvP5tx4LixCq3KsZbLQscXbYzyxf4HXGu/BC+Z1Rhuju4PjIDOrybPRhsWwIvOgNfNzRSh3BvtPCnGYkXZy39U8LxpuwF5HSHAkby1vs8toED/SckQLyozowoXeUs9eTQTwEw8yh7EJ0ixETvenxpWju0YVqIKl345xbCiov6dVWe63Kefl+rzKJ8zVmO6jOPCR6Nyau2IWFNg7EGGWjk6isvzXHe7MpKNFwGIkqcpgkVpKiOdnxyuE7HtzxvPbvu89CxdnvylcJCbG9dXkw1OqCJwYiZJ0lzvBTi2KKVUZK75L/wKe/YkXSVBNnWjhOIySJPoy6iVv9WEDo8dTfDsw50Kr0KYgmPRV7lSxMHoNRj6EHMDEj3RQVfC0NOF0cnTrOMTmhAXjz0meAFvF2GUoi/Xi8BKLY73cp8PEZbaHEi6fr4liObhkMuMp7yw35hQJVUl5td+hJIBgmauNONExdv+s3T7IVtn/ajLrO9gu+XlWOrWppUVBYPRcjAC6sDi5YaJj67iGo+Em/7pMzr8rKKk9e8GnvNbwFyzaON1fWQDEFMKrrmcGMQmE1MYRYQ4nI1lL7OgKyjqweb8ncohNC/iYZR6iSdZ65r6AqqaPNr07SoEepqmeAF6VZxWyAIkX02jw2vVUpngTI+bKzBW0rt/uDUuiItqGhKik61aKp2kb+s/tX2jd0kT/c5ZyV9DL1O00HZ82fpkE8aQZbYa8swrDgrt2MVviRt5PL4tqsAMtOlj3tT97QrNj//cwLm7pctP8BbM7qNQGunp0xoMwAeL9Pfik1EVNfvumQAkat+xE+zkmw6HwRJu7MTo+tJfMfQYykSQ0JrM3CxKNAzArchKkXqHKlCrwbq+jSSxiWeafeyXDInpyyzXEKsWe03sczTPSNXd1gBQ2tEyTdUecvf/ehsoVS/Huq/+/DpQ4ZUoYDswLvlrxHCDXn/EshCqvvgf8ZJj/8PP/zCgVOb1PMNbOS2Lo9Rwa43qdJVoV3SzIQy+oGCoaYtgpA4+0HTQV7bkj76t1nnIUa/KjXsT7L356opGD/M94kPxPnvtX1BLAwQUAAIACAArhrFIKwvAbUoAAABrAAAAGwAAAHVuaXZlcnNhbC91bml2ZXJzYWwucG5nLnhtbLOxr8jNUShLLSrOzM+zVTLUM1Cyt+PlsikoSi3LTC1XqACKGekZQICSQiUqtzwzpSQDKGRgbowQzEjNTM8osVWyMDCFC+oDzQQAUEsBAgAAFAACAAgAKoaxSBUOrShkBAAABxEAAB0AAAAAAAAAAQAAAAAAAAAAAHVuaXZlcnNhbC9jb21tb25fbWVzc2FnZXMubG5nUEsBAgAAFAACAAgAKoaxSAh+CyMpAwAAhgwAACcAAAAAAAAAAQAAAAAAnwQAAHVuaXZlcnNhbC9mbGFzaF9wdWJsaXNoaW5nX3NldHRpbmdzLnhtbFBLAQIAABQAAgAIACqGsUi1/AlkugIAAFUKAAAhAAAAAAAAAAEAAAAAAA0IAAB1bml2ZXJzYWwvZmxhc2hfc2tpbl9zZXR0aW5ncy54bWxQSwECAAAUAAIACAAqhrFIKpYPZ/4CAACXCwAAJgAAAAAAAAABAAAAAAAGCwAAdW5pdmVyc2FsL2h0bWxfcHVibGlzaGluZ19zZXR0aW5ncy54bWxQSwECAAAUAAIACAAqhrFIaHFSkZoBAAAfBgAAHwAAAAAAAAABAAAAAABIDgAAdW5pdmVyc2FsL2h0bWxfc2tpbl9zZXR0aW5ncy5qc1BLAQIAABQAAgAIACqGsUg9PC/RwQAAAOUBAAAaAAAAAAAAAAEAAAAAAB8QAAB1bml2ZXJzYWwvaTE4bl9wcmVzZXRzLnhtbFBLAQIAABQAAgAIACqGsUia+ZZkawAAAGsAAAAcAAAAAAAAAAEAAAAAABgRAAB1bml2ZXJzYWwvbG9jYWxfc2V0dGluZ3MueG1sUEsBAgAAFAACAAgARJRXRyO0Tvv7AgAAsAgAABQAAAAAAAAAAQAAAAAAvREAAHVuaXZlcnNhbC9wbGF5ZXIueG1sUEsBAgAAFAACAAgAKoaxSLCHI/RsAQAA9wIAACkAAAAAAAAAAQAAAAAA6hQAAHVuaXZlcnNhbC9za2luX2N1c3RvbWl6YXRpb25fc2V0dGluZ3MueG1sUEsBAgAAFAACAAgAK4axSAXZichKDQAA1SEAABcAAAAAAAAAAAAAAAAAnRYAAHVuaXZlcnNhbC91bml2ZXJzYWwucG5nUEsBAgAAFAACAAgAK4axSCsLwG1KAAAAawAAABsAAAAAAAAAAQAAAAAAHCQAAHVuaXZlcnNhbC91bml2ZXJzYWwucG5nLnhtbFBLBQYAAAAACwALAEkDAACfJAAAAAA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</p:tagLst>
</file>

<file path=ppt/theme/theme1.xml><?xml version="1.0" encoding="utf-8"?>
<a:theme xmlns:a="http://schemas.openxmlformats.org/drawingml/2006/main" name="Office 主题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1579</TotalTime>
  <Words>63</Words>
  <Application>Microsoft Office PowerPoint</Application>
  <PresentationFormat>自定义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Adobe Gothic Std B</vt:lpstr>
      <vt:lpstr>Adobe 黑体 Std R</vt:lpstr>
      <vt:lpstr>黑体</vt:lpstr>
      <vt:lpstr>宋体</vt:lpstr>
      <vt:lpstr>Arial</vt:lpstr>
      <vt:lpstr>Calibri</vt:lpstr>
      <vt:lpstr>Cambria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Yunli Yang</cp:lastModifiedBy>
  <cp:revision>127</cp:revision>
  <dcterms:created xsi:type="dcterms:W3CDTF">2016-03-17T14:26:46Z</dcterms:created>
  <dcterms:modified xsi:type="dcterms:W3CDTF">2018-09-16T15:03:37Z</dcterms:modified>
</cp:coreProperties>
</file>